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365375"/>
          </a:xfrm>
        </p:spPr>
        <p:txBody>
          <a:bodyPr>
            <a:normAutofit fontScale="90000"/>
          </a:bodyPr>
          <a:lstStyle/>
          <a:p>
            <a:r>
              <a:rPr lang="en-US" dirty="0"/>
              <a:t>SEC285</a:t>
            </a:r>
            <a:br>
              <a:rPr lang="en-US" dirty="0"/>
            </a:br>
            <a:r>
              <a:rPr lang="en-US" dirty="0"/>
              <a:t>Module 6</a:t>
            </a:r>
            <a:br>
              <a:rPr lang="en-US" dirty="0"/>
            </a:br>
            <a:r>
              <a:rPr lang="en-US" sz="2700" dirty="0"/>
              <a:t>Asymmetric Key Encryption </a:t>
            </a:r>
            <a:br>
              <a:rPr lang="en-US" sz="2700" dirty="0"/>
            </a:br>
            <a:r>
              <a:rPr lang="en-US" sz="2700" dirty="0"/>
              <a:t>and Password Policy Enforcement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858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/>
              <a:t>Rubric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9029987"/>
              </p:ext>
            </p:extLst>
          </p:nvPr>
        </p:nvGraphicFramePr>
        <p:xfrm>
          <a:off x="762000" y="1676400"/>
          <a:ext cx="7696200" cy="1529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Requirement(s)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Points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r>
                        <a:rPr lang="en-US" dirty="0"/>
                        <a:t>File encryption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/>
                        <a:t>Screenshot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r>
                        <a:rPr lang="en-US" dirty="0"/>
                        <a:t>File decryption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/>
                        <a:t>Screenshot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696783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en-US" dirty="0"/>
                        <a:t>Account lockout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/>
                        <a:t>screenshot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62911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696" y="1447800"/>
            <a:ext cx="2556704" cy="1371601"/>
          </a:xfrm>
        </p:spPr>
        <p:txBody>
          <a:bodyPr>
            <a:normAutofit/>
          </a:bodyPr>
          <a:lstStyle/>
          <a:p>
            <a:r>
              <a:rPr lang="en-US" sz="3300" b="0" dirty="0"/>
              <a:t>File encryption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DDAB32-E602-42AB-85E5-81A683738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82241" y="2971800"/>
            <a:ext cx="2063483" cy="2858691"/>
          </a:xfrm>
        </p:spPr>
        <p:txBody>
          <a:bodyPr>
            <a:normAutofit/>
          </a:bodyPr>
          <a:lstStyle/>
          <a:p>
            <a:r>
              <a:rPr lang="en-US" dirty="0"/>
              <a:t>The screenshot should show: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content of the plaintext file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content of the encrypted file</a:t>
            </a:r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76600" y="1143000"/>
            <a:ext cx="5562600" cy="4876800"/>
          </a:xfrm>
        </p:spPr>
      </p:sp>
    </p:spTree>
    <p:extLst>
      <p:ext uri="{BB962C8B-B14F-4D97-AF65-F5344CB8AC3E}">
        <p14:creationId xmlns:p14="http://schemas.microsoft.com/office/powerpoint/2010/main" val="817421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696" y="990600"/>
            <a:ext cx="2556704" cy="1371601"/>
          </a:xfrm>
        </p:spPr>
        <p:txBody>
          <a:bodyPr>
            <a:normAutofit/>
          </a:bodyPr>
          <a:lstStyle/>
          <a:p>
            <a:r>
              <a:rPr lang="en-US" sz="3300" b="0" dirty="0"/>
              <a:t>File decryption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DDAB32-E602-42AB-85E5-81A683738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82241" y="2514600"/>
            <a:ext cx="2063483" cy="2858691"/>
          </a:xfrm>
        </p:spPr>
        <p:txBody>
          <a:bodyPr>
            <a:normAutofit/>
          </a:bodyPr>
          <a:lstStyle/>
          <a:p>
            <a:r>
              <a:rPr lang="en-US" dirty="0"/>
              <a:t>The screenshot should show: </a:t>
            </a:r>
          </a:p>
          <a:p>
            <a:r>
              <a:rPr lang="en-US" dirty="0"/>
              <a:t>1. the single encrypted file being listed</a:t>
            </a:r>
          </a:p>
          <a:p>
            <a:r>
              <a:rPr lang="en-US" dirty="0"/>
              <a:t>2. the decrypting process</a:t>
            </a:r>
          </a:p>
          <a:p>
            <a:r>
              <a:rPr lang="en-US" dirty="0"/>
              <a:t>3. both the encrypted file and the original plaintext file being listed.</a:t>
            </a:r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76600" y="1143000"/>
            <a:ext cx="5562600" cy="4876800"/>
          </a:xfrm>
        </p:spPr>
      </p:sp>
    </p:spTree>
    <p:extLst>
      <p:ext uri="{BB962C8B-B14F-4D97-AF65-F5344CB8AC3E}">
        <p14:creationId xmlns:p14="http://schemas.microsoft.com/office/powerpoint/2010/main" val="3214001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696" y="1447800"/>
            <a:ext cx="2556704" cy="1371601"/>
          </a:xfrm>
        </p:spPr>
        <p:txBody>
          <a:bodyPr>
            <a:normAutofit fontScale="90000"/>
          </a:bodyPr>
          <a:lstStyle/>
          <a:p>
            <a:r>
              <a:rPr lang="en-US" sz="3300" b="0" dirty="0"/>
              <a:t>Account lockout screen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DDAB32-E602-42AB-85E5-81A683738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82241" y="2971800"/>
            <a:ext cx="2063483" cy="2858691"/>
          </a:xfrm>
        </p:spPr>
        <p:txBody>
          <a:bodyPr>
            <a:normAutofit/>
          </a:bodyPr>
          <a:lstStyle/>
          <a:p>
            <a:r>
              <a:rPr lang="en-US" dirty="0"/>
              <a:t>The screenshot should show the “Account locked out due to x failed logins” message.</a:t>
            </a:r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76600" y="1143000"/>
            <a:ext cx="5562600" cy="4876800"/>
          </a:xfrm>
        </p:spPr>
      </p:sp>
    </p:spTree>
    <p:extLst>
      <p:ext uri="{BB962C8B-B14F-4D97-AF65-F5344CB8AC3E}">
        <p14:creationId xmlns:p14="http://schemas.microsoft.com/office/powerpoint/2010/main" val="21662527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0F883F57245246A7747A9329048B46" ma:contentTypeVersion="17" ma:contentTypeDescription="Create a new document." ma:contentTypeScope="" ma:versionID="6c3c293f3e8abce8be2ba9b97401e344">
  <xsd:schema xmlns:xsd="http://www.w3.org/2001/XMLSchema" xmlns:xs="http://www.w3.org/2001/XMLSchema" xmlns:p="http://schemas.microsoft.com/office/2006/metadata/properties" xmlns:ns1="http://schemas.microsoft.com/sharepoint/v3" xmlns:ns2="b8820432-3450-4e09-b17f-565094e588be" xmlns:ns3="b7b956fb-0613-46b7-a92d-14c47de7bd00" targetNamespace="http://schemas.microsoft.com/office/2006/metadata/properties" ma:root="true" ma:fieldsID="3ddc009a799b631f0260fbec5139ad7a" ns1:_="" ns2:_="" ns3:_="">
    <xsd:import namespace="http://schemas.microsoft.com/sharepoint/v3"/>
    <xsd:import namespace="b8820432-3450-4e09-b17f-565094e588be"/>
    <xsd:import namespace="b7b956fb-0613-46b7-a92d-14c47de7bd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Comments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820432-3450-4e09-b17f-565094e588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Comments" ma:index="18" nillable="true" ma:displayName="Comments" ma:internalName="Comments">
      <xsd:simpleType>
        <xsd:restriction base="dms:Note">
          <xsd:maxLength value="255"/>
        </xsd:restriction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b956fb-0613-46b7-a92d-14c47de7bd0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Comments xmlns="b8820432-3450-4e09-b17f-565094e588be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25CD50B5-071C-4EFE-8B04-EED451348305}"/>
</file>

<file path=customXml/itemProps2.xml><?xml version="1.0" encoding="utf-8"?>
<ds:datastoreItem xmlns:ds="http://schemas.openxmlformats.org/officeDocument/2006/customXml" ds:itemID="{395E647C-F172-4223-BB60-896725595614}"/>
</file>

<file path=customXml/itemProps3.xml><?xml version="1.0" encoding="utf-8"?>
<ds:datastoreItem xmlns:ds="http://schemas.openxmlformats.org/officeDocument/2006/customXml" ds:itemID="{A6B90DE2-8731-4B13-A4D6-6D060EA2EB5C}"/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91</Words>
  <Application>Microsoft Office PowerPoint</Application>
  <PresentationFormat>On-screen Show (4:3)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SEC285 Module 6 Asymmetric Key Encryption  and Password Policy Enforcement </vt:lpstr>
      <vt:lpstr>PowerPoint Presentation</vt:lpstr>
      <vt:lpstr>File encryption</vt:lpstr>
      <vt:lpstr>File decryption</vt:lpstr>
      <vt:lpstr>Account lockout screen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NETW190 Module 1 Visio Network Diagram</dc:title>
  <dc:creator>HP</dc:creator>
  <cp:lastModifiedBy>ZENG, JINGDI</cp:lastModifiedBy>
  <cp:revision>85</cp:revision>
  <dcterms:created xsi:type="dcterms:W3CDTF">2019-04-16T16:54:41Z</dcterms:created>
  <dcterms:modified xsi:type="dcterms:W3CDTF">2019-09-09T16:15:31Z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0x0101006B0F883F57245246A7747A9329048B46</vt:lpwstr>
  </property>
</Properties>
</file>