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E593C-9166-4B72-AE94-8BA707DA0663}" type="datetimeFigureOut">
              <a:rPr lang="en-US" smtClean="0"/>
              <a:pPr/>
              <a:t>9/9/2019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47F04-5B4A-4B3A-B7B2-0498BAC8F1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365375"/>
          </a:xfrm>
        </p:spPr>
        <p:txBody>
          <a:bodyPr>
            <a:normAutofit fontScale="90000"/>
          </a:bodyPr>
          <a:lstStyle/>
          <a:p>
            <a:r>
              <a:rPr lang="en-US" dirty="0"/>
              <a:t>SEC285</a:t>
            </a:r>
            <a:br>
              <a:rPr lang="en-US" dirty="0"/>
            </a:br>
            <a:r>
              <a:rPr lang="en-US" dirty="0"/>
              <a:t>Module 5</a:t>
            </a:r>
            <a:br>
              <a:rPr lang="en-US" dirty="0"/>
            </a:br>
            <a:r>
              <a:rPr lang="en-US" sz="2700" dirty="0"/>
              <a:t>Home Security System</a:t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5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/>
              <a:t>Rubric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4078592"/>
              </p:ext>
            </p:extLst>
          </p:nvPr>
        </p:nvGraphicFramePr>
        <p:xfrm>
          <a:off x="762000" y="1676400"/>
          <a:ext cx="7696200" cy="262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r>
                        <a:rPr lang="en-US" dirty="0"/>
                        <a:t>Passive Buzzer Breadboard</a:t>
                      </a:r>
                      <a:r>
                        <a:rPr lang="en-US" baseline="0" dirty="0"/>
                        <a:t> Layout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Picture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r>
                        <a:rPr lang="en-US" dirty="0"/>
                        <a:t>Passive Buzzer System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69678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Active Buzzer Breadboard Layout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Picture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6291114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Active Buzzer System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528401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Two-alarm Breadboard Layout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Picture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68797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r>
                        <a:rPr lang="en-US" dirty="0"/>
                        <a:t>Two-alarm System Output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/>
                        <a:t>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Optional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792082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447800"/>
            <a:ext cx="2556704" cy="13716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Passive buzzer breadboard layout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9718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picture should show: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ESP32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Passive buzzer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Motion sensor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Wires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817421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990600"/>
            <a:ext cx="2556704" cy="13716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Passive buzzer system output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5146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show: </a:t>
            </a:r>
          </a:p>
          <a:p>
            <a:r>
              <a:rPr lang="en-US" dirty="0"/>
              <a:t>1. “Motion detected” message</a:t>
            </a:r>
          </a:p>
          <a:p>
            <a:r>
              <a:rPr lang="en-US" dirty="0"/>
              <a:t>2. Interruption source</a:t>
            </a:r>
          </a:p>
          <a:p>
            <a:r>
              <a:rPr lang="en-US" dirty="0"/>
              <a:t>3. “Motion stopped” message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321400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447800"/>
            <a:ext cx="2556704" cy="13716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Active buzzer breadboard layout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9718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picture should show: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ESP32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Passive buzzer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Active buzzer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Motion sensor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Wires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2166252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696" y="1066800"/>
            <a:ext cx="2556704" cy="13716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Active buzzer system output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82241" y="2590800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show: </a:t>
            </a:r>
          </a:p>
          <a:p>
            <a:r>
              <a:rPr lang="en-US" dirty="0"/>
              <a:t>1. “Motion detected” message</a:t>
            </a:r>
          </a:p>
          <a:p>
            <a:r>
              <a:rPr lang="en-US" dirty="0"/>
              <a:t>2. Interruption source</a:t>
            </a:r>
          </a:p>
          <a:p>
            <a:r>
              <a:rPr lang="en-US" dirty="0"/>
              <a:t>3. “Motion stopped” message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262263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84709"/>
            <a:ext cx="2556704" cy="1828801"/>
          </a:xfrm>
        </p:spPr>
        <p:txBody>
          <a:bodyPr>
            <a:normAutofit fontScale="90000"/>
          </a:bodyPr>
          <a:lstStyle/>
          <a:p>
            <a:r>
              <a:rPr lang="en-US" sz="3300" b="0" dirty="0"/>
              <a:t>Two-alarm breadboard layout (challenge)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3542109"/>
            <a:ext cx="2063483" cy="2172891"/>
          </a:xfrm>
        </p:spPr>
        <p:txBody>
          <a:bodyPr>
            <a:normAutofit/>
          </a:bodyPr>
          <a:lstStyle/>
          <a:p>
            <a:r>
              <a:rPr lang="en-US" dirty="0"/>
              <a:t>The picture should show: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ESP32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Active buzzer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Passive buzzer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One or two motion sensors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Wires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2379880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7587" y="1143000"/>
            <a:ext cx="2556704" cy="1371601"/>
          </a:xfrm>
        </p:spPr>
        <p:txBody>
          <a:bodyPr>
            <a:normAutofit fontScale="90000"/>
          </a:bodyPr>
          <a:lstStyle/>
          <a:p>
            <a:r>
              <a:rPr lang="en-US" sz="3300" b="0"/>
              <a:t>Two-alarm system output </a:t>
            </a:r>
            <a:endParaRPr lang="en-US" sz="3300" b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810164"/>
            <a:ext cx="2063483" cy="2858691"/>
          </a:xfrm>
        </p:spPr>
        <p:txBody>
          <a:bodyPr>
            <a:normAutofit/>
          </a:bodyPr>
          <a:lstStyle/>
          <a:p>
            <a:r>
              <a:rPr lang="en-US" dirty="0"/>
              <a:t>The screenshot should show: </a:t>
            </a:r>
          </a:p>
          <a:p>
            <a:r>
              <a:rPr lang="en-US" dirty="0"/>
              <a:t>1. “</a:t>
            </a:r>
            <a:r>
              <a:rPr lang="en-US" dirty="0" err="1"/>
              <a:t>xxxxx</a:t>
            </a:r>
            <a:r>
              <a:rPr lang="en-US" dirty="0"/>
              <a:t> Motion detected” messages</a:t>
            </a:r>
          </a:p>
          <a:p>
            <a:r>
              <a:rPr lang="en-US" dirty="0"/>
              <a:t>2. Interruption sources</a:t>
            </a:r>
          </a:p>
          <a:p>
            <a:r>
              <a:rPr lang="en-US" dirty="0"/>
              <a:t>3. “</a:t>
            </a:r>
            <a:r>
              <a:rPr lang="en-US" dirty="0" err="1"/>
              <a:t>xxxxx</a:t>
            </a:r>
            <a:r>
              <a:rPr lang="en-US" dirty="0"/>
              <a:t> Motion stopped” messages</a:t>
            </a:r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276600" y="1143000"/>
            <a:ext cx="5562600" cy="4876800"/>
          </a:xfrm>
        </p:spPr>
      </p:sp>
    </p:spTree>
    <p:extLst>
      <p:ext uri="{BB962C8B-B14F-4D97-AF65-F5344CB8AC3E}">
        <p14:creationId xmlns:p14="http://schemas.microsoft.com/office/powerpoint/2010/main" val="983189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7" ma:contentTypeDescription="Create a new document." ma:contentTypeScope="" ma:versionID="6c3c293f3e8abce8be2ba9b97401e344">
  <xsd:schema xmlns:xsd="http://www.w3.org/2001/XMLSchema" xmlns:xs="http://www.w3.org/2001/XMLSchema" xmlns:p="http://schemas.microsoft.com/office/2006/metadata/properties" xmlns:ns1="http://schemas.microsoft.com/sharepoint/v3" xmlns:ns2="b8820432-3450-4e09-b17f-565094e588be" xmlns:ns3="b7b956fb-0613-46b7-a92d-14c47de7bd00" targetNamespace="http://schemas.microsoft.com/office/2006/metadata/properties" ma:root="true" ma:fieldsID="3ddc009a799b631f0260fbec5139ad7a" ns1:_="" ns2:_="" ns3:_="">
    <xsd:import namespace="http://schemas.microsoft.com/sharepoint/v3"/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Comments xmlns="b8820432-3450-4e09-b17f-565094e588be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255131E-B371-457E-9242-D3815BAB1D1A}"/>
</file>

<file path=customXml/itemProps2.xml><?xml version="1.0" encoding="utf-8"?>
<ds:datastoreItem xmlns:ds="http://schemas.openxmlformats.org/officeDocument/2006/customXml" ds:itemID="{F90C6D09-FB90-4DD9-A7F8-9BF14F6CAFC2}"/>
</file>

<file path=customXml/itemProps3.xml><?xml version="1.0" encoding="utf-8"?>
<ds:datastoreItem xmlns:ds="http://schemas.openxmlformats.org/officeDocument/2006/customXml" ds:itemID="{49B488FD-5D76-43BC-9B6D-BA5FD3BECDE9}"/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178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SEC285 Module 5 Home Security System </vt:lpstr>
      <vt:lpstr>PowerPoint Presentation</vt:lpstr>
      <vt:lpstr>Passive buzzer breadboard layout</vt:lpstr>
      <vt:lpstr>Passive buzzer system output</vt:lpstr>
      <vt:lpstr>Active buzzer breadboard layout</vt:lpstr>
      <vt:lpstr>Active buzzer system output</vt:lpstr>
      <vt:lpstr>Two-alarm breadboard layout (challenge)</vt:lpstr>
      <vt:lpstr>Two-alarm system output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NETW190 Module 1 Visio Network Diagram</dc:title>
  <dc:creator>HP</dc:creator>
  <cp:lastModifiedBy>ZENG, JINGDI</cp:lastModifiedBy>
  <cp:revision>70</cp:revision>
  <dcterms:created xsi:type="dcterms:W3CDTF">2019-04-16T16:54:41Z</dcterms:created>
  <dcterms:modified xsi:type="dcterms:W3CDTF">2019-09-09T15:55:17Z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