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5" r:id="rId5"/>
    <p:sldId id="266" r:id="rId6"/>
    <p:sldId id="267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65375"/>
          </a:xfrm>
        </p:spPr>
        <p:txBody>
          <a:bodyPr>
            <a:normAutofit fontScale="90000"/>
          </a:bodyPr>
          <a:lstStyle/>
          <a:p>
            <a:r>
              <a:rPr lang="en-US" dirty="0"/>
              <a:t>SEC285</a:t>
            </a:r>
            <a:br>
              <a:rPr lang="en-US" dirty="0"/>
            </a:br>
            <a:r>
              <a:rPr lang="en-US" dirty="0"/>
              <a:t>Module 4</a:t>
            </a:r>
            <a:br>
              <a:rPr lang="en-US" dirty="0"/>
            </a:br>
            <a:r>
              <a:rPr lang="en-US" sz="2700" dirty="0"/>
              <a:t>Bring Your Own Device (BYOD) Security Policy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/>
              <a:t>Rubric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404120"/>
              </p:ext>
            </p:extLst>
          </p:nvPr>
        </p:nvGraphicFramePr>
        <p:xfrm>
          <a:off x="762000" y="1676400"/>
          <a:ext cx="7696200" cy="262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/>
                        <a:t>Overview section of the security 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Paragraph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en-US" dirty="0"/>
                        <a:t>Purpose section of the security 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Paragraph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69678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Scope section of the security 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Paragraph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29111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Policy section of the security 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Paragraph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218956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Two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Answers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29097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Security 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Attached 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52815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496" y="1560909"/>
            <a:ext cx="2404304" cy="1981201"/>
          </a:xfrm>
        </p:spPr>
        <p:txBody>
          <a:bodyPr>
            <a:normAutofit fontScale="90000"/>
          </a:bodyPr>
          <a:lstStyle/>
          <a:p>
            <a:r>
              <a:rPr lang="en-US" sz="3600" b="0" dirty="0"/>
              <a:t>Overview section of the security policy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01D51-424F-4305-866D-D242D9938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90104" y="1066800"/>
            <a:ext cx="5486400" cy="5181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001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496" y="1560909"/>
            <a:ext cx="2251904" cy="1981201"/>
          </a:xfrm>
        </p:spPr>
        <p:txBody>
          <a:bodyPr>
            <a:normAutofit fontScale="90000"/>
          </a:bodyPr>
          <a:lstStyle/>
          <a:p>
            <a:r>
              <a:rPr lang="en-US" sz="3600" b="0" dirty="0"/>
              <a:t>Purpose section of the security policy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01D51-424F-4305-866D-D242D9938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90104" y="1066800"/>
            <a:ext cx="5486400" cy="5181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41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496" y="1560909"/>
            <a:ext cx="2404304" cy="1981201"/>
          </a:xfrm>
        </p:spPr>
        <p:txBody>
          <a:bodyPr>
            <a:normAutofit fontScale="90000"/>
          </a:bodyPr>
          <a:lstStyle/>
          <a:p>
            <a:r>
              <a:rPr lang="en-US" sz="3600" b="0" dirty="0"/>
              <a:t>Scope </a:t>
            </a:r>
            <a:br>
              <a:rPr lang="en-US" sz="3600" b="0" dirty="0"/>
            </a:br>
            <a:r>
              <a:rPr lang="en-US" sz="3600" b="0" dirty="0"/>
              <a:t>section of the security policy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01D51-424F-4305-866D-D242D9938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90104" y="1066800"/>
            <a:ext cx="5486400" cy="5181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546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496" y="1560909"/>
            <a:ext cx="2404304" cy="1981201"/>
          </a:xfrm>
        </p:spPr>
        <p:txBody>
          <a:bodyPr>
            <a:normAutofit fontScale="90000"/>
          </a:bodyPr>
          <a:lstStyle/>
          <a:p>
            <a:r>
              <a:rPr lang="en-US" sz="3600" b="0" dirty="0"/>
              <a:t>Policy </a:t>
            </a:r>
            <a:br>
              <a:rPr lang="en-US" sz="3600" b="0" dirty="0"/>
            </a:br>
            <a:r>
              <a:rPr lang="en-US" sz="3600" b="0" dirty="0"/>
              <a:t>section of the security policy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01D51-424F-4305-866D-D242D9938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90104" y="1066800"/>
            <a:ext cx="5486400" cy="5181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730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3C22B73B-8888-45A2-85B6-7AB09F8DE173}"/>
              </a:ext>
            </a:extLst>
          </p:cNvPr>
          <p:cNvSpPr txBox="1">
            <a:spLocks/>
          </p:cNvSpPr>
          <p:nvPr/>
        </p:nvSpPr>
        <p:spPr>
          <a:xfrm>
            <a:off x="839788" y="1752600"/>
            <a:ext cx="7313612" cy="4116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In what way does risk assessment impact the development of Program (security) Policies? </a:t>
            </a:r>
          </a:p>
          <a:p>
            <a:endParaRPr lang="en-US" sz="1600" dirty="0"/>
          </a:p>
          <a:p>
            <a:r>
              <a:rPr lang="en-US" sz="1600" dirty="0"/>
              <a:t>Answer here: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When is it appropriate to review an organization's Issue-specific (security) Policy?</a:t>
            </a:r>
          </a:p>
          <a:p>
            <a:endParaRPr lang="en-US" sz="1600"/>
          </a:p>
          <a:p>
            <a:r>
              <a:rPr lang="en-US" sz="1600"/>
              <a:t>Answer </a:t>
            </a:r>
            <a:r>
              <a:rPr lang="en-US" sz="1600" dirty="0"/>
              <a:t>here: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8EC6425-D2AA-4ED7-8955-375BF90E2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355" y="905776"/>
            <a:ext cx="5486400" cy="566738"/>
          </a:xfrm>
        </p:spPr>
        <p:txBody>
          <a:bodyPr>
            <a:noAutofit/>
          </a:bodyPr>
          <a:lstStyle/>
          <a:p>
            <a:r>
              <a:rPr lang="en-US" sz="3200" b="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98318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7" ma:contentTypeDescription="Create a new document." ma:contentTypeScope="" ma:versionID="6c3c293f3e8abce8be2ba9b97401e344">
  <xsd:schema xmlns:xsd="http://www.w3.org/2001/XMLSchema" xmlns:xs="http://www.w3.org/2001/XMLSchema" xmlns:p="http://schemas.microsoft.com/office/2006/metadata/properties" xmlns:ns1="http://schemas.microsoft.com/sharepoint/v3" xmlns:ns2="b8820432-3450-4e09-b17f-565094e588be" xmlns:ns3="b7b956fb-0613-46b7-a92d-14c47de7bd00" targetNamespace="http://schemas.microsoft.com/office/2006/metadata/properties" ma:root="true" ma:fieldsID="3ddc009a799b631f0260fbec5139ad7a" ns1:_="" ns2:_="" ns3:_="">
    <xsd:import namespace="http://schemas.microsoft.com/sharepoint/v3"/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Comments xmlns="b8820432-3450-4e09-b17f-565094e588be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8CD5910-BCF0-40BA-916F-8D32690ECACD}"/>
</file>

<file path=customXml/itemProps2.xml><?xml version="1.0" encoding="utf-8"?>
<ds:datastoreItem xmlns:ds="http://schemas.openxmlformats.org/officeDocument/2006/customXml" ds:itemID="{10CCD7EE-4980-47F4-A66B-B1D714838C6A}"/>
</file>

<file path=customXml/itemProps3.xml><?xml version="1.0" encoding="utf-8"?>
<ds:datastoreItem xmlns:ds="http://schemas.openxmlformats.org/officeDocument/2006/customXml" ds:itemID="{491F30E5-D2DD-4A16-BB8D-6659C0D9E77E}"/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100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SEC285 Module 4 Bring Your Own Device (BYOD) Security Policy </vt:lpstr>
      <vt:lpstr>PowerPoint Presentation</vt:lpstr>
      <vt:lpstr>Overview section of the security policy</vt:lpstr>
      <vt:lpstr>Purpose section of the security policy</vt:lpstr>
      <vt:lpstr>Scope  section of the security policy</vt:lpstr>
      <vt:lpstr>Policy  section of the security policy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NETW190 Module 1 Visio Network Diagram</dc:title>
  <dc:creator>HP</dc:creator>
  <cp:lastModifiedBy>ZENG, JINGDI</cp:lastModifiedBy>
  <cp:revision>109</cp:revision>
  <dcterms:created xsi:type="dcterms:W3CDTF">2019-04-16T16:54:41Z</dcterms:created>
  <dcterms:modified xsi:type="dcterms:W3CDTF">2019-09-09T15:53:57Z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