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3</a:t>
            </a:r>
            <a:br>
              <a:rPr lang="en-US" dirty="0"/>
            </a:br>
            <a:r>
              <a:rPr lang="en-US" sz="2700" dirty="0"/>
              <a:t>Stateful Firewall and Multi-factor Authentication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8574"/>
              </p:ext>
            </p:extLst>
          </p:nvPr>
        </p:nvGraphicFramePr>
        <p:xfrm>
          <a:off x="762000" y="1676400"/>
          <a:ext cx="7696200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Nmap scan result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/>
                        <a:t>User1 logon screen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9678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Two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Answers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911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990600"/>
            <a:ext cx="2556704" cy="1371601"/>
          </a:xfrm>
        </p:spPr>
        <p:txBody>
          <a:bodyPr>
            <a:normAutofit/>
          </a:bodyPr>
          <a:lstStyle/>
          <a:p>
            <a:r>
              <a:rPr lang="en-US" sz="3300" b="0" dirty="0"/>
              <a:t>Nmap scan result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5146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only show a small number of open ports.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990600"/>
            <a:ext cx="2556704" cy="1371601"/>
          </a:xfrm>
        </p:spPr>
        <p:txBody>
          <a:bodyPr>
            <a:normAutofit/>
          </a:bodyPr>
          <a:lstStyle/>
          <a:p>
            <a:r>
              <a:rPr lang="en-US" sz="3300" b="0" dirty="0"/>
              <a:t>User1 logon screen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5146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 the prompt for the verification code.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175476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3C22B73B-8888-45A2-85B6-7AB09F8DE173}"/>
              </a:ext>
            </a:extLst>
          </p:cNvPr>
          <p:cNvSpPr txBox="1">
            <a:spLocks/>
          </p:cNvSpPr>
          <p:nvPr/>
        </p:nvSpPr>
        <p:spPr>
          <a:xfrm>
            <a:off x="839788" y="1752600"/>
            <a:ext cx="7313612" cy="411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In what practical use case would the command </a:t>
            </a:r>
            <a:r>
              <a:rPr lang="en-US" sz="1600" b="1" dirty="0" err="1"/>
              <a:t>sudo</a:t>
            </a:r>
            <a:r>
              <a:rPr lang="en-US" sz="1600" b="1" dirty="0"/>
              <a:t> iptables --policy INPUT DROP </a:t>
            </a:r>
            <a:r>
              <a:rPr lang="en-US" sz="1600" dirty="0"/>
              <a:t>be used? What effect does this command have on access to computing resources?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Answer here: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What is the difference between </a:t>
            </a:r>
            <a:r>
              <a:rPr lang="en-US" sz="1600" b="1" dirty="0"/>
              <a:t>iptables -A</a:t>
            </a:r>
            <a:r>
              <a:rPr lang="en-US" sz="1600" dirty="0"/>
              <a:t> and </a:t>
            </a:r>
            <a:r>
              <a:rPr lang="en-US" sz="1600" b="1" dirty="0"/>
              <a:t>iptables -I</a:t>
            </a:r>
            <a:r>
              <a:rPr lang="en-US" sz="1600" dirty="0"/>
              <a:t>? When would you use the -A option as opposed to the -I option?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Answer here: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EC6425-D2AA-4ED7-8955-375BF90E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355" y="905776"/>
            <a:ext cx="5486400" cy="566738"/>
          </a:xfrm>
        </p:spPr>
        <p:txBody>
          <a:bodyPr>
            <a:noAutofit/>
          </a:bodyPr>
          <a:lstStyle/>
          <a:p>
            <a:r>
              <a:rPr lang="en-US" sz="3200" b="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9831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5A4A9D9-649A-4BFC-A03C-07E23D432B12}"/>
</file>

<file path=customXml/itemProps2.xml><?xml version="1.0" encoding="utf-8"?>
<ds:datastoreItem xmlns:ds="http://schemas.openxmlformats.org/officeDocument/2006/customXml" ds:itemID="{ED7C22E6-0D2D-4F7C-92E3-823BCCDE377E}"/>
</file>

<file path=customXml/itemProps3.xml><?xml version="1.0" encoding="utf-8"?>
<ds:datastoreItem xmlns:ds="http://schemas.openxmlformats.org/officeDocument/2006/customXml" ds:itemID="{AFBD907E-D79F-418D-84ED-CA3F8E423727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116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SEC285 Module 3 Stateful Firewall and Multi-factor Authentication </vt:lpstr>
      <vt:lpstr>PowerPoint Presentation</vt:lpstr>
      <vt:lpstr>Nmap scan result</vt:lpstr>
      <vt:lpstr>User1 logon screen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84</cp:revision>
  <dcterms:created xsi:type="dcterms:W3CDTF">2019-04-16T16:54:41Z</dcterms:created>
  <dcterms:modified xsi:type="dcterms:W3CDTF">2019-09-09T13:09:49Z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