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2</a:t>
            </a:r>
            <a:br>
              <a:rPr lang="en-US" dirty="0"/>
            </a:br>
            <a:r>
              <a:rPr lang="en-US" sz="2700" dirty="0"/>
              <a:t>Vulnerability Assessment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7123"/>
              </p:ext>
            </p:extLst>
          </p:nvPr>
        </p:nvGraphicFramePr>
        <p:xfrm>
          <a:off x="914400" y="1904999"/>
          <a:ext cx="7619999" cy="3247738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1285810503"/>
                    </a:ext>
                  </a:extLst>
                </a:gridCol>
                <a:gridCol w="1733358">
                  <a:extLst>
                    <a:ext uri="{9D8B030D-6E8A-4147-A177-3AD203B41FA5}">
                      <a16:colId xmlns:a16="http://schemas.microsoft.com/office/drawing/2014/main" val="1574838740"/>
                    </a:ext>
                  </a:extLst>
                </a:gridCol>
                <a:gridCol w="1924241">
                  <a:extLst>
                    <a:ext uri="{9D8B030D-6E8A-4147-A177-3AD203B41FA5}">
                      <a16:colId xmlns:a16="http://schemas.microsoft.com/office/drawing/2014/main" val="508692080"/>
                    </a:ext>
                  </a:extLst>
                </a:gridCol>
              </a:tblGrid>
              <a:tr h="59401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Activity​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Requirement(s)​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1" i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Points​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85388"/>
                  </a:ext>
                </a:extLst>
              </a:tr>
              <a:tr h="59401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 err="1">
                          <a:solidFill>
                            <a:srgbClr val="000000"/>
                          </a:solidFill>
                          <a:effectLst/>
                        </a:rPr>
                        <a:t>nmap</a:t>
                      </a:r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</a:rPr>
                        <a:t> scan</a:t>
                      </a: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</a:rPr>
                        <a:t>screenshot</a:t>
                      </a: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550311"/>
                  </a:ext>
                </a:extLst>
              </a:tr>
              <a:tr h="59401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vulnerability of Critical severity rating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Screenshot​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2144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753881"/>
                  </a:ext>
                </a:extLst>
              </a:tr>
              <a:tr h="56457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vulnerability of High severity rating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Screenshot​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9616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vulnerability of Medium severity rating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Screenshot​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172339"/>
                  </a:ext>
                </a:extLst>
              </a:tr>
              <a:tr h="36772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answer to the two questions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Answers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7196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295401"/>
            <a:ext cx="2556704" cy="990600"/>
          </a:xfrm>
        </p:spPr>
        <p:txBody>
          <a:bodyPr>
            <a:noAutofit/>
          </a:bodyPr>
          <a:lstStyle/>
          <a:p>
            <a:r>
              <a:rPr lang="en-US" sz="2400" dirty="0" err="1"/>
              <a:t>nmap</a:t>
            </a:r>
            <a:r>
              <a:rPr lang="en-US" sz="2400" dirty="0"/>
              <a:t> scam</a:t>
            </a:r>
            <a:endParaRPr lang="en-US" sz="2400" b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696" y="24384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include the IP addresses of the host, Linux-Server VM, Kali VM, and Home Light Control System.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18483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295401"/>
            <a:ext cx="2556704" cy="990600"/>
          </a:xfrm>
        </p:spPr>
        <p:txBody>
          <a:bodyPr>
            <a:noAutofit/>
          </a:bodyPr>
          <a:lstStyle/>
          <a:p>
            <a:r>
              <a:rPr lang="en-US" sz="2400" dirty="0"/>
              <a:t>a vulnerability of critical severity rating</a:t>
            </a:r>
            <a:endParaRPr lang="en-US" sz="2400" b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696" y="24384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include the Plugin name, risk factor, and other vital information that attackers can use to exploit the system.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81742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295401"/>
            <a:ext cx="2556704" cy="990600"/>
          </a:xfrm>
        </p:spPr>
        <p:txBody>
          <a:bodyPr>
            <a:noAutofit/>
          </a:bodyPr>
          <a:lstStyle/>
          <a:p>
            <a:r>
              <a:rPr lang="en-US" sz="2400" dirty="0"/>
              <a:t>a vulnerability of high severity rating</a:t>
            </a:r>
            <a:endParaRPr lang="en-US" sz="2400" b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696" y="24384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include the Plugin name, risk factor, and other vital information that attackers can use to exploit the system.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14400"/>
            <a:ext cx="2556704" cy="1371601"/>
          </a:xfrm>
        </p:spPr>
        <p:txBody>
          <a:bodyPr>
            <a:normAutofit/>
          </a:bodyPr>
          <a:lstStyle/>
          <a:p>
            <a:r>
              <a:rPr lang="en-US" sz="2400" dirty="0"/>
              <a:t>a vulnerability of medium severity rating</a:t>
            </a:r>
            <a:endParaRPr lang="en-US" sz="2400" b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4218" y="25146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include the Plugin name, risk factor, and other vital information that attackers can use to exploit the system.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37988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90600" y="1143000"/>
            <a:ext cx="3932237" cy="668383"/>
          </a:xfrm>
        </p:spPr>
        <p:txBody>
          <a:bodyPr>
            <a:normAutofit/>
          </a:bodyPr>
          <a:lstStyle/>
          <a:p>
            <a:r>
              <a:rPr lang="en-US" sz="2400" dirty="0"/>
              <a:t>Questions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39983"/>
            <a:ext cx="7770812" cy="3811588"/>
          </a:xfrm>
        </p:spPr>
        <p:txBody>
          <a:bodyPr/>
          <a:lstStyle/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What is the significance of ranking the vulnerabilities by severity level?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Answer here: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What is the significance of the Executive Summary in the Nessus Essentials report?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Answer here: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9916D0B-531F-45D6-8382-573FB833A13D}"/>
</file>

<file path=customXml/itemProps2.xml><?xml version="1.0" encoding="utf-8"?>
<ds:datastoreItem xmlns:ds="http://schemas.openxmlformats.org/officeDocument/2006/customXml" ds:itemID="{69324C71-2496-4B58-A68F-843EFE9BB195}"/>
</file>

<file path=customXml/itemProps3.xml><?xml version="1.0" encoding="utf-8"?>
<ds:datastoreItem xmlns:ds="http://schemas.openxmlformats.org/officeDocument/2006/customXml" ds:itemID="{8AECBBBF-6FB8-4ECE-8FCC-AB004FD2F8AE}"/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198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SEC285 Module 2 Vulnerability Assessment </vt:lpstr>
      <vt:lpstr>PowerPoint Presentation</vt:lpstr>
      <vt:lpstr>nmap scam</vt:lpstr>
      <vt:lpstr>a vulnerability of critical severity rating</vt:lpstr>
      <vt:lpstr>a vulnerability of high severity rating</vt:lpstr>
      <vt:lpstr>a vulnerability of medium severity rating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75</cp:revision>
  <dcterms:created xsi:type="dcterms:W3CDTF">2019-04-16T16:54:41Z</dcterms:created>
  <dcterms:modified xsi:type="dcterms:W3CDTF">2019-09-09T15:45:36Z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