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A8F7F-F69D-F2C4-6101-6CC1790CA25D}" v="78" dt="2019-09-26T22:58:33.3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ENG, JINGDI" userId="S::d01031298@devry.edu::522963f1-247f-44a8-a978-db4f998223cb" providerId="AD" clId="Web-{44CA8F7F-F69D-F2C4-6101-6CC1790CA25D}"/>
    <pc:docChg chg="modSld">
      <pc:chgData name="ZENG, JINGDI" userId="S::d01031298@devry.edu::522963f1-247f-44a8-a978-db4f998223cb" providerId="AD" clId="Web-{44CA8F7F-F69D-F2C4-6101-6CC1790CA25D}" dt="2019-09-26T22:58:31.268" v="69"/>
      <pc:docMkLst>
        <pc:docMk/>
      </pc:docMkLst>
      <pc:sldChg chg="modSp">
        <pc:chgData name="ZENG, JINGDI" userId="S::d01031298@devry.edu::522963f1-247f-44a8-a978-db4f998223cb" providerId="AD" clId="Web-{44CA8F7F-F69D-F2C4-6101-6CC1790CA25D}" dt="2019-09-26T22:58:31.268" v="69"/>
        <pc:sldMkLst>
          <pc:docMk/>
          <pc:sldMk cId="0" sldId="257"/>
        </pc:sldMkLst>
        <pc:graphicFrameChg chg="mod modGraphic">
          <ac:chgData name="ZENG, JINGDI" userId="S::d01031298@devry.edu::522963f1-247f-44a8-a978-db4f998223cb" providerId="AD" clId="Web-{44CA8F7F-F69D-F2C4-6101-6CC1790CA25D}" dt="2019-09-26T22:58:31.268" v="69"/>
          <ac:graphicFrameMkLst>
            <pc:docMk/>
            <pc:sldMk cId="0" sldId="257"/>
            <ac:graphicFrameMk id="4" creationId="{00000000-0000-0000-0000-000000000000}"/>
          </ac:graphicFrameMkLst>
        </pc:graphicFrameChg>
      </pc:sldChg>
      <pc:sldChg chg="modSp">
        <pc:chgData name="ZENG, JINGDI" userId="S::d01031298@devry.edu::522963f1-247f-44a8-a978-db4f998223cb" providerId="AD" clId="Web-{44CA8F7F-F69D-F2C4-6101-6CC1790CA25D}" dt="2019-09-26T22:58:18.221" v="31" actId="20577"/>
        <pc:sldMkLst>
          <pc:docMk/>
          <pc:sldMk cId="3214001409" sldId="259"/>
        </pc:sldMkLst>
        <pc:spChg chg="mod">
          <ac:chgData name="ZENG, JINGDI" userId="S::d01031298@devry.edu::522963f1-247f-44a8-a978-db4f998223cb" providerId="AD" clId="Web-{44CA8F7F-F69D-F2C4-6101-6CC1790CA25D}" dt="2019-09-26T22:58:18.221" v="31" actId="20577"/>
          <ac:spMkLst>
            <pc:docMk/>
            <pc:sldMk cId="3214001409" sldId="259"/>
            <ac:spMk id="2" creationId="{12570DED-E942-4274-A5C5-61D0403EDC64}"/>
          </ac:spMkLst>
        </pc:spChg>
      </pc:sldChg>
      <pc:sldChg chg="modSp">
        <pc:chgData name="ZENG, JINGDI" userId="S::d01031298@devry.edu::522963f1-247f-44a8-a978-db4f998223cb" providerId="AD" clId="Web-{44CA8F7F-F69D-F2C4-6101-6CC1790CA25D}" dt="2019-09-26T22:58:17.330" v="24" actId="20577"/>
        <pc:sldMkLst>
          <pc:docMk/>
          <pc:sldMk cId="98318913" sldId="261"/>
        </pc:sldMkLst>
        <pc:spChg chg="mod">
          <ac:chgData name="ZENG, JINGDI" userId="S::d01031298@devry.edu::522963f1-247f-44a8-a978-db4f998223cb" providerId="AD" clId="Web-{44CA8F7F-F69D-F2C4-6101-6CC1790CA25D}" dt="2019-09-26T22:58:17.330" v="24" actId="20577"/>
          <ac:spMkLst>
            <pc:docMk/>
            <pc:sldMk cId="98318913" sldId="261"/>
            <ac:spMk id="2" creationId="{12570DED-E942-4274-A5C5-61D0403EDC6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/>
              <a:t>SEC285</a:t>
            </a:r>
            <a:br>
              <a:rPr lang="en-US" dirty="0"/>
            </a:br>
            <a:r>
              <a:rPr lang="en-US" dirty="0"/>
              <a:t>Module 1</a:t>
            </a:r>
            <a:br>
              <a:rPr lang="en-US" dirty="0"/>
            </a:br>
            <a:r>
              <a:rPr lang="en-US" sz="2700" dirty="0"/>
              <a:t>Light Control System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022594"/>
              </p:ext>
            </p:extLst>
          </p:nvPr>
        </p:nvGraphicFramePr>
        <p:xfrm>
          <a:off x="762000" y="1676400"/>
          <a:ext cx="7696200" cy="244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/>
                        <a:t>Breadboard</a:t>
                      </a:r>
                      <a:r>
                        <a:rPr lang="en-US" baseline="0" dirty="0"/>
                        <a:t>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Picture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/>
                        <a:t>Light</a:t>
                      </a:r>
                      <a:r>
                        <a:rPr lang="en-US" baseline="0" dirty="0"/>
                        <a:t> Control Web Interface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69678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Breadboard</a:t>
                      </a:r>
                      <a:r>
                        <a:rPr lang="en-US" baseline="0" dirty="0"/>
                        <a:t> Layout (challenge)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29111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Light</a:t>
                      </a:r>
                      <a:r>
                        <a:rPr lang="en-US" baseline="0" dirty="0"/>
                        <a:t> Control Web Interface (challenge)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284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296" y="1484709"/>
            <a:ext cx="2556704" cy="14478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2-light Breadboard Layout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10841" y="3084909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picture should show: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ESP32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LEDs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Two Resistors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Wires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8174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560910"/>
            <a:ext cx="2556704" cy="990600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2-light Control Web Interface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703909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show: </a:t>
            </a:r>
          </a:p>
          <a:p>
            <a:r>
              <a:rPr lang="en-US" dirty="0"/>
              <a:t>1. two sets of buttons to control two lights.</a:t>
            </a:r>
          </a:p>
          <a:p>
            <a:r>
              <a:rPr lang="en-US" dirty="0"/>
              <a:t>2. both lights being switched on.</a:t>
            </a:r>
          </a:p>
          <a:p>
            <a:r>
              <a:rPr lang="en-US" dirty="0"/>
              <a:t>3. IP address in the browser URL.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321400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096" y="1484709"/>
            <a:ext cx="2556704" cy="18288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3-light Breadboard Layout (challenge)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48496" y="3542109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picture should show: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ESP32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LEDs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Three Resistors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Wires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37988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587" y="1493945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3-light Control Web Interface (challenge)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161109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 three sets of buttons to control three lights.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9831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7" ma:contentTypeDescription="Create a new document." ma:contentTypeScope="" ma:versionID="6c3c293f3e8abce8be2ba9b97401e344">
  <xsd:schema xmlns:xsd="http://www.w3.org/2001/XMLSchema" xmlns:xs="http://www.w3.org/2001/XMLSchema" xmlns:p="http://schemas.microsoft.com/office/2006/metadata/properties" xmlns:ns1="http://schemas.microsoft.com/sharepoint/v3" xmlns:ns2="b8820432-3450-4e09-b17f-565094e588be" xmlns:ns3="b7b956fb-0613-46b7-a92d-14c47de7bd00" targetNamespace="http://schemas.microsoft.com/office/2006/metadata/properties" ma:root="true" ma:fieldsID="3ddc009a799b631f0260fbec5139ad7a" ns1:_="" ns2:_="" ns3:_="">
    <xsd:import namespace="http://schemas.microsoft.com/sharepoint/v3"/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Comments xmlns="b8820432-3450-4e09-b17f-565094e588be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A77C02-7842-461E-8EC2-DCD5F71F384D}"/>
</file>

<file path=customXml/itemProps2.xml><?xml version="1.0" encoding="utf-8"?>
<ds:datastoreItem xmlns:ds="http://schemas.openxmlformats.org/officeDocument/2006/customXml" ds:itemID="{13A40829-AE65-4B96-9FA7-9DF609EE5D5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683941C-FD83-4C9B-9B57-CD5CC5E3DB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122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SEC285 Module 1 Light Control System </vt:lpstr>
      <vt:lpstr>PowerPoint Presentation</vt:lpstr>
      <vt:lpstr>2-light Breadboard Layout</vt:lpstr>
      <vt:lpstr>2-light Control Web Interface</vt:lpstr>
      <vt:lpstr>3-light Breadboard Layout (challenge)</vt:lpstr>
      <vt:lpstr>3-light Control Web Interface (challenge)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ZENG, JINGDI</cp:lastModifiedBy>
  <cp:revision>61</cp:revision>
  <dcterms:created xsi:type="dcterms:W3CDTF">2019-04-16T16:54:41Z</dcterms:created>
  <dcterms:modified xsi:type="dcterms:W3CDTF">2019-09-26T22:58:35Z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