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Module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Multiple Traffic Light Controller with a Cross Walk  and an Emergency Buzzer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 – Due at the end of Week 6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27164"/>
              </p:ext>
            </p:extLst>
          </p:nvPr>
        </p:nvGraphicFramePr>
        <p:xfrm>
          <a:off x="838200" y="1825625"/>
          <a:ext cx="105156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Include a picture of your circuit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Picture</a:t>
                      </a:r>
                      <a:r>
                        <a:rPr lang="en-US" sz="1800" baseline="0" dirty="0">
                          <a:latin typeface="+mn-lt"/>
                        </a:rPr>
                        <a:t> of the breadboard with LEDs ON and LCD displaying message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code showing your name in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</a:t>
                      </a: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code in Arduino IDE showing your name in one of the comments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724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output in Serial Monitor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Serial Monitor from Arduino 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6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487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Picture of circuit with working LEDs and LCD display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87624"/>
            <a:ext cx="3932237" cy="3281363"/>
          </a:xfrm>
        </p:spPr>
        <p:txBody>
          <a:bodyPr/>
          <a:lstStyle/>
          <a:p>
            <a:pPr lvl="0"/>
            <a:r>
              <a:rPr lang="en-US" dirty="0"/>
              <a:t>ESP 32 Board</a:t>
            </a:r>
          </a:p>
          <a:p>
            <a:r>
              <a:rPr lang="en-US" dirty="0"/>
              <a:t>Colored LEDs: Red, Yellow and Green (two sets)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Push Button</a:t>
            </a:r>
          </a:p>
          <a:p>
            <a:r>
              <a:rPr lang="en-US" dirty="0"/>
              <a:t>LCD Unit  with Message Display</a:t>
            </a:r>
          </a:p>
          <a:p>
            <a:pPr lvl="0"/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79" y="996950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Screenshot of Serial Monitor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6674"/>
            <a:ext cx="3932237" cy="3262313"/>
          </a:xfrm>
        </p:spPr>
        <p:txBody>
          <a:bodyPr/>
          <a:lstStyle/>
          <a:p>
            <a:r>
              <a:rPr lang="en-US" dirty="0"/>
              <a:t>Screenshot of output in Serial Monitor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5453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159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CEIS 114 Module 6</vt:lpstr>
      <vt:lpstr>Rubric – Due at the end of Week 6</vt:lpstr>
      <vt:lpstr>Picture of circuit with working LEDs and LCD display</vt:lpstr>
      <vt:lpstr>Screenshot of code in Arduino IDE</vt:lpstr>
      <vt:lpstr>Screenshot of Serial Monitor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20</cp:revision>
  <dcterms:created xsi:type="dcterms:W3CDTF">2018-12-20T22:43:36Z</dcterms:created>
  <dcterms:modified xsi:type="dcterms:W3CDTF">2020-09-23T00:27:24Z</dcterms:modified>
</cp:coreProperties>
</file>