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 114</a:t>
            </a:r>
            <a:br>
              <a:rPr lang="en-US" dirty="0"/>
            </a:br>
            <a:r>
              <a:rPr lang="en-US" dirty="0"/>
              <a:t>Module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Creating the Traffic Controller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 – Due at the end of Week 3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22712"/>
              </p:ext>
            </p:extLst>
          </p:nvPr>
        </p:nvGraphicFramePr>
        <p:xfrm>
          <a:off x="838200" y="1825625"/>
          <a:ext cx="105156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Include a picture of your circuit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Picture</a:t>
                      </a:r>
                      <a:r>
                        <a:rPr lang="en-US" sz="1800" baseline="0" dirty="0">
                          <a:latin typeface="+mn-lt"/>
                        </a:rPr>
                        <a:t> of the breadboard with LEDs ON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Screenshot of code showing your name in 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Screenshot of </a:t>
                      </a:r>
                      <a:r>
                        <a:rPr lang="en-US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code in Arduino IDE showing your name in one of the comments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724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Picture of circuit with working LEDs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/>
            <a:r>
              <a:rPr lang="en-US" dirty="0"/>
              <a:t>ESP 32 Board</a:t>
            </a:r>
          </a:p>
          <a:p>
            <a:pPr lvl="0"/>
            <a:r>
              <a:rPr lang="en-US" dirty="0"/>
              <a:t>Colored LEDs: Red, Yellow and Green</a:t>
            </a:r>
          </a:p>
          <a:p>
            <a:pPr lvl="0"/>
            <a:r>
              <a:rPr lang="en-US" dirty="0"/>
              <a:t>220 Ohm Resistors (optional)</a:t>
            </a:r>
          </a:p>
          <a:p>
            <a:pPr lvl="0"/>
            <a:r>
              <a:rPr lang="en-US" dirty="0"/>
              <a:t>Wires</a:t>
            </a:r>
          </a:p>
          <a:p>
            <a:pPr lvl="0"/>
            <a:r>
              <a:rPr lang="en-US" dirty="0"/>
              <a:t>Breadboard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49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Screenshot of code in Arduino IDE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30816" y="987425"/>
            <a:ext cx="6624571" cy="4873625"/>
          </a:xfrm>
        </p:spPr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816DFD-C4B4-4B75-914C-70EC748D6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</a:t>
            </a:r>
            <a:r>
              <a:rPr lang="en-US" dirty="0">
                <a:ea typeface="Times New Roman" panose="02020603050405020304" pitchFamily="18" charset="0"/>
              </a:rPr>
              <a:t>code in Arduino IDE showing </a:t>
            </a:r>
            <a:r>
              <a:rPr lang="en-US" b="1" dirty="0">
                <a:ea typeface="Times New Roman" panose="02020603050405020304" pitchFamily="18" charset="0"/>
              </a:rPr>
              <a:t>your name in the comment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4650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104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Office Theme</vt:lpstr>
      <vt:lpstr>CEIS 114 Module 3</vt:lpstr>
      <vt:lpstr>Rubric – Due at the end of Week 3</vt:lpstr>
      <vt:lpstr>Picture of circuit with working LEDs</vt:lpstr>
      <vt:lpstr>Screenshot of code in Arduino 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Waksmanski-Krynski, Natalie</cp:lastModifiedBy>
  <cp:revision>17</cp:revision>
  <dcterms:created xsi:type="dcterms:W3CDTF">2018-12-20T22:43:36Z</dcterms:created>
  <dcterms:modified xsi:type="dcterms:W3CDTF">2020-09-23T00:15:43Z</dcterms:modified>
</cp:coreProperties>
</file>