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CEIS106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Module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Running the Arduino from the virtual machine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151303"/>
              </p:ext>
            </p:extLst>
          </p:nvPr>
        </p:nvGraphicFramePr>
        <p:xfrm>
          <a:off x="838200" y="1825625"/>
          <a:ext cx="10515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Running LED and Potentiometer from Virtual machine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Picture or video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display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Picture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r>
                        <a:rPr lang="en-US" baseline="0" dirty="0" smtClean="0"/>
                        <a:t> permissions on serial 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 of command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008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Hardware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Picture or video showing Arduino connected to breadboard with potentiometer and LED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47506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Serial Monitor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Serial Monitor showing potentiometer values Tools-&gt; Serial Monitor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348542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of command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What command did you use to change the permissions of the port?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did you have to do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41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5D0E1488-FB2A-4263-AB29-81BCCFA3D83D}"/>
</file>

<file path=customXml/itemProps2.xml><?xml version="1.0" encoding="utf-8"?>
<ds:datastoreItem xmlns:ds="http://schemas.openxmlformats.org/officeDocument/2006/customXml" ds:itemID="{A9B48FD7-3913-44CD-ACA3-8BB308934BF4}"/>
</file>

<file path=customXml/itemProps3.xml><?xml version="1.0" encoding="utf-8"?>
<ds:datastoreItem xmlns:ds="http://schemas.openxmlformats.org/officeDocument/2006/customXml" ds:itemID="{F3BEDE61-3F5A-4E7D-963B-D39B52AB2B60}"/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CEIS106 Module 6</vt:lpstr>
      <vt:lpstr>Rubric</vt:lpstr>
      <vt:lpstr>Hardware</vt:lpstr>
      <vt:lpstr>Serial Monitor</vt:lpstr>
      <vt:lpstr>Explanation of command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18</cp:revision>
  <dcterms:created xsi:type="dcterms:W3CDTF">2018-12-20T22:43:36Z</dcterms:created>
  <dcterms:modified xsi:type="dcterms:W3CDTF">2019-01-17T02:43:32Z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