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CEIS106</a:t>
            </a:r>
            <a:br>
              <a:rPr lang="en-US" dirty="0"/>
            </a:br>
            <a:r>
              <a:rPr lang="en-US" dirty="0"/>
              <a:t>Module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RTOS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03044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Install RTOS on Arduino 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Research RTOS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Scripting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87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Install RTOS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/>
              <a:t>Screenshot showing code in Arduino IDE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388089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Questions about RTOS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/>
              <a:t>Answer the following questions</a:t>
            </a:r>
          </a:p>
          <a:p>
            <a:r>
              <a:rPr lang="en-US" dirty="0"/>
              <a:t>What does RTOS mean?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RTOS important in </a:t>
            </a:r>
            <a:r>
              <a:rPr lang="en-US" dirty="0" err="1"/>
              <a:t>IoT</a:t>
            </a:r>
            <a:r>
              <a:rPr lang="en-US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3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540CE-BEB0-4D5F-9088-0E4075F7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CA1EE9-6830-427F-9F8F-A271D5781F0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1B6A4-390E-4642-BFB1-541A96196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config.txt file generated by the script </a:t>
            </a:r>
            <a:r>
              <a:rPr lang="en-US"/>
              <a:t>and create.sh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95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72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CEIS106 Module 5</vt:lpstr>
      <vt:lpstr>Rubric</vt:lpstr>
      <vt:lpstr>Install RTOS</vt:lpstr>
      <vt:lpstr>Questions about RTOS</vt:lpstr>
      <vt:lpstr>Scripts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Gina Cooper</cp:lastModifiedBy>
  <cp:revision>18</cp:revision>
  <dcterms:created xsi:type="dcterms:W3CDTF">2018-12-20T22:43:36Z</dcterms:created>
  <dcterms:modified xsi:type="dcterms:W3CDTF">2019-04-05T02:39:42Z</dcterms:modified>
</cp:coreProperties>
</file>