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CEIS106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Module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Installing Arduino 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735562"/>
              </p:ext>
            </p:extLst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Install </a:t>
                      </a:r>
                      <a:r>
                        <a:rPr lang="en-US" dirty="0" smtClean="0"/>
                        <a:t>Arduino IDE on Linux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Screenshot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installing software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 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Install </a:t>
            </a:r>
            <a:r>
              <a:rPr lang="en-US" sz="4400" dirty="0" smtClean="0"/>
              <a:t>Arduino IDE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Screenshot showing </a:t>
            </a:r>
            <a:r>
              <a:rPr lang="en-US" dirty="0" smtClean="0"/>
              <a:t>Arduino IDE installed on Ubuntu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388089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Questions </a:t>
            </a:r>
            <a:r>
              <a:rPr lang="en-US" sz="4400" smtClean="0"/>
              <a:t>about Installing files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066510" cy="3811588"/>
          </a:xfrm>
        </p:spPr>
        <p:txBody>
          <a:bodyPr/>
          <a:lstStyle/>
          <a:p>
            <a:r>
              <a:rPr lang="en-US" dirty="0" smtClean="0"/>
              <a:t>Answer the following questions</a:t>
            </a:r>
            <a:endParaRPr lang="en-US" dirty="0" smtClean="0"/>
          </a:p>
          <a:p>
            <a:r>
              <a:rPr lang="en-US" dirty="0" smtClean="0"/>
              <a:t>What is a tar file?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here: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What is the </a:t>
            </a:r>
            <a:r>
              <a:rPr lang="en-US" dirty="0" err="1" smtClean="0"/>
              <a:t>sudo</a:t>
            </a:r>
            <a:r>
              <a:rPr lang="en-US" dirty="0" smtClean="0"/>
              <a:t> command?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Answer here: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would you compare </a:t>
            </a:r>
            <a:r>
              <a:rPr lang="en-US" dirty="0" smtClean="0"/>
              <a:t>installing software on Linux versus Windows or Mac?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here: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3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C78EF321-E909-4AAE-BC79-286446257F7F}"/>
</file>

<file path=customXml/itemProps2.xml><?xml version="1.0" encoding="utf-8"?>
<ds:datastoreItem xmlns:ds="http://schemas.openxmlformats.org/officeDocument/2006/customXml" ds:itemID="{81B268A1-E079-4619-8C17-AF0B0D05DB8C}"/>
</file>

<file path=customXml/itemProps3.xml><?xml version="1.0" encoding="utf-8"?>
<ds:datastoreItem xmlns:ds="http://schemas.openxmlformats.org/officeDocument/2006/customXml" ds:itemID="{A8233181-0617-4A3B-92A4-5ED9569211E2}"/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74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CEIS106 Module 4</vt:lpstr>
      <vt:lpstr>Rubric</vt:lpstr>
      <vt:lpstr>Install Arduino IDE</vt:lpstr>
      <vt:lpstr>Questions about Installing files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14</cp:revision>
  <dcterms:created xsi:type="dcterms:W3CDTF">2018-12-20T22:43:36Z</dcterms:created>
  <dcterms:modified xsi:type="dcterms:W3CDTF">2019-01-07T03:21:46Z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