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CEIS106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Module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Download Linux and Explore the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066052"/>
              </p:ext>
            </p:extLst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Install Linux on VMWare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Screenshot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Explore Linux Desktop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 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Install Linux ISO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Screenshot showing Ubuntu Linux installed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388089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Explore the Linux Desktop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 smtClean="0"/>
              <a:t>Explore the Linux Desktop and answer the following questions</a:t>
            </a:r>
            <a:endParaRPr lang="en-US" dirty="0" smtClean="0"/>
          </a:p>
          <a:p>
            <a:r>
              <a:rPr lang="en-US" dirty="0" smtClean="0"/>
              <a:t>How do you open a terminal window?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Name a browser and Office software you see in Ubuntu: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here: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would you compare the Linux desktop to other OS’s you have used (Windows, Mac)?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3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4870F9AB-B041-4F6C-AB63-324310D43C1A}"/>
</file>

<file path=customXml/itemProps2.xml><?xml version="1.0" encoding="utf-8"?>
<ds:datastoreItem xmlns:ds="http://schemas.openxmlformats.org/officeDocument/2006/customXml" ds:itemID="{99706C7D-5417-4D37-8206-696077E60A2D}"/>
</file>

<file path=customXml/itemProps3.xml><?xml version="1.0" encoding="utf-8"?>
<ds:datastoreItem xmlns:ds="http://schemas.openxmlformats.org/officeDocument/2006/customXml" ds:itemID="{F3D44F1E-5209-4BF4-B1E7-72A930CE0B34}"/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91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CEIS106 Module 3</vt:lpstr>
      <vt:lpstr>Rubric</vt:lpstr>
      <vt:lpstr>Install Linux ISO</vt:lpstr>
      <vt:lpstr>Explore the Linux Desktop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13</cp:revision>
  <dcterms:created xsi:type="dcterms:W3CDTF">2018-12-20T22:43:36Z</dcterms:created>
  <dcterms:modified xsi:type="dcterms:W3CDTF">2019-01-07T03:17:22Z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