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8CDD6B-EC2F-4242-BB01-3ADB2EA056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6E81A-1139-4F60-ADAD-CDBFA2DA7B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1CA7DA-A3ED-424E-96DB-EAC43B3A9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620E7B-DE6B-4599-AB9A-D6E6D1C52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98F17-D1A4-4B40-8467-04543C7AB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11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54F3F-7F8C-4B62-83A5-552DFB1903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B7699-2B3A-4817-9AC3-43FD9282F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3F1A9-6856-45E2-8C6C-5C78A873D9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807F9-D2C6-4EE6-AE90-327FC3253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6B0549-8F58-4348-9920-652E9FEDC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48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41ECD2-AC72-4B39-B658-44039FF9B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CE250-D2E2-4148-B0C4-5EEC101D4B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E6582-DD76-46CC-A4B7-7889DF306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469BB8-5380-45F6-85BD-37209F96D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11002E-17D0-4016-AA60-4DBD5B8BF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105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5B90-86EC-492C-8440-5BE029FCA3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E4B971-FFBC-444C-9574-9D3B54B72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E66CA0-A872-4564-80CA-5FEC4ECF6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A1036-6CDC-445C-A420-C8F19AA31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5A98F-1722-408F-9EAF-DD105A678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06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9E4D1-759E-4B80-9D6F-7700A8CDDC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BD5114-CD19-406E-8705-96803BC3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8F7AF-E616-4F57-A855-C02E4119B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F85F8-5B2C-49AB-ACE3-206BEDDEC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69AD0B-2401-4303-B6E3-E10A440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387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44CDF-BB67-47FC-BF1B-DB02A6749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A57AE-432B-4C7F-AFD5-02DA1AB1AC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859AFA-4DCC-4AAB-A636-A768FCC636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72A2CC-F2EE-4979-8BBC-A34D00091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14CF7A-3807-4981-82FE-9DFBEED4C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3DDECA-5A1A-4973-9442-C48285448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19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0A80D-F0D5-4D0E-A595-37B132CF9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C3DE0-C588-424F-99AD-81C63CBF6A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A99559-C376-4106-B5B8-DE2548E8B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EC5DA3-BFFC-4144-9DE2-F9BD5D5548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B6C142-9FBA-441E-A2EE-8A26CD28D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13BFF5-7AB9-4517-84AF-11B4195E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4D63660-8C4C-44F0-BB2E-A2E06C020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585D26-D27D-4780-B4D8-652336F541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969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7FB5D-6D01-46C3-90E2-6EF7C7DD9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ABEC61-F94D-46EA-93C3-3D29473CC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38D31F-B3A3-44A7-BE2E-54CED0016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7FC639-D8CC-4126-AE01-D7ECE4FE3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03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D11337-DCED-48AE-9781-145604B22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90E84E-2E44-4497-B8AA-769AD7E93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3588F-8746-4FE0-AB58-50B514C86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6530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7E9AD-7C5B-43BF-BC81-663C3B7F41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CB248D-04F1-4ACE-8F99-0844D0618C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034B85-1772-4F38-A7E7-EB8B511E60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A84CC1-4267-4CC4-88D6-3A28AFF5E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7253FA-41D5-46A5-8FA6-3BB510DA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5524AA-7B5D-4D45-A1D6-B2C17247F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697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91104-3193-4DE3-9579-D9AA8F0EF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3E60D-5591-47FB-8383-3CF2A6D2F8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693396-1B46-429A-A1C7-6319CC46E7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3BB73A-2A95-4544-9F11-6D8DF3A138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82299-81B8-4894-B8B7-C1A0EF0D8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0117A-21AA-4F59-A2B7-7BC19EB7D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85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17E4F-9347-44CD-9477-1AF2334B8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BCF40D-687B-4129-846D-C33C3CF7D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95B308-7023-40D0-A9D7-0A50FDE281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4BDDD-E77C-4F65-80AE-A2B49D0566BE}" type="datetimeFigureOut">
              <a:rPr lang="en-US" smtClean="0"/>
              <a:t>1/6/2019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B94102-7A5A-4E11-ABC2-D0BBAAF8E0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0775C-EC89-455E-B408-FFCE8D86FA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89097-B4E2-4F9F-9CBE-5C04691F4E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8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198B-61B4-490F-AA97-99CFA2CF362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CEIS106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Module </a:t>
            </a:r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B87C98-6E1F-4B38-91BE-8941A7E9C9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Planning and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7525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7E22B-7BCB-4992-85CF-CCAF15D9C7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Rubric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C7E413A-6A9E-428D-A079-5F9139C357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7982811"/>
              </p:ext>
            </p:extLst>
          </p:nvPr>
        </p:nvGraphicFramePr>
        <p:xfrm>
          <a:off x="838200" y="1825625"/>
          <a:ext cx="1051560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4940645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566128757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7226855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Points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11273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Designing your system using a </a:t>
                      </a:r>
                      <a:r>
                        <a:rPr lang="en-US" dirty="0" smtClean="0"/>
                        <a:t>process chart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Flowchart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8585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Download and install VMWare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Screenshot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13643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672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Flowchart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Flowchart with </a:t>
            </a:r>
            <a:r>
              <a:rPr lang="en-US" dirty="0" smtClean="0"/>
              <a:t>the following steps: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smtClean="0"/>
              <a:t>Install </a:t>
            </a:r>
            <a:r>
              <a:rPr lang="en-US" b="1" dirty="0"/>
              <a:t>Virtual machine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Install Linux on the VM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Install Arduino on the Linux image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Install the RTOS library for Arduino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Set up the Arduino hardware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Run the Arduino from the VM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38808975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70DED-E942-4274-A5C5-61D0403ED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VMWare</a:t>
            </a:r>
            <a:endParaRPr lang="en-US" sz="44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ADDAB32-E602-42AB-85E5-81A6837389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2751310" cy="3811588"/>
          </a:xfrm>
        </p:spPr>
        <p:txBody>
          <a:bodyPr>
            <a:normAutofit/>
          </a:bodyPr>
          <a:lstStyle/>
          <a:p>
            <a:r>
              <a:rPr lang="en-US" dirty="0" smtClean="0"/>
              <a:t>Screenshot of VMWare installed</a:t>
            </a:r>
            <a:endParaRPr lang="en-US" b="1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Picture Placeholder 5">
            <a:extLst>
              <a:ext uri="{FF2B5EF4-FFF2-40B4-BE49-F238E27FC236}">
                <a16:creationId xmlns:a16="http://schemas.microsoft.com/office/drawing/2014/main" id="{172CC557-5E48-4CB0-8713-624D23439B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</p:sp>
    </p:spTree>
    <p:extLst>
      <p:ext uri="{BB962C8B-B14F-4D97-AF65-F5344CB8AC3E}">
        <p14:creationId xmlns:p14="http://schemas.microsoft.com/office/powerpoint/2010/main" val="1377002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0F883F57245246A7747A9329048B46" ma:contentTypeVersion="13" ma:contentTypeDescription="Create a new document." ma:contentTypeScope="" ma:versionID="405fbacda404f3661f41405c2d23432b">
  <xsd:schema xmlns:xsd="http://www.w3.org/2001/XMLSchema" xmlns:xs="http://www.w3.org/2001/XMLSchema" xmlns:p="http://schemas.microsoft.com/office/2006/metadata/properties" xmlns:ns2="b8820432-3450-4e09-b17f-565094e588be" xmlns:ns3="b7b956fb-0613-46b7-a92d-14c47de7bd00" targetNamespace="http://schemas.microsoft.com/office/2006/metadata/properties" ma:root="true" ma:fieldsID="6eb31255b3e73debb3c9a025dfec9584" ns2:_="" ns3:_="">
    <xsd:import namespace="b8820432-3450-4e09-b17f-565094e588be"/>
    <xsd:import namespace="b7b956fb-0613-46b7-a92d-14c47de7bd0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Comme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820432-3450-4e09-b17f-565094e588b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Comments" ma:index="18" nillable="true" ma:displayName="Comments" ma:internalName="Comment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b956fb-0613-46b7-a92d-14c47de7bd00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ments xmlns="b8820432-3450-4e09-b17f-565094e588be" xsi:nil="true"/>
  </documentManagement>
</p:properties>
</file>

<file path=customXml/itemProps1.xml><?xml version="1.0" encoding="utf-8"?>
<ds:datastoreItem xmlns:ds="http://schemas.openxmlformats.org/officeDocument/2006/customXml" ds:itemID="{B3DDF29D-C553-45D8-BA17-F1F16E713EE8}"/>
</file>

<file path=customXml/itemProps2.xml><?xml version="1.0" encoding="utf-8"?>
<ds:datastoreItem xmlns:ds="http://schemas.openxmlformats.org/officeDocument/2006/customXml" ds:itemID="{25CD77B7-51FC-46FE-9A84-954E3B3C2850}"/>
</file>

<file path=customXml/itemProps3.xml><?xml version="1.0" encoding="utf-8"?>
<ds:datastoreItem xmlns:ds="http://schemas.openxmlformats.org/officeDocument/2006/customXml" ds:itemID="{627FB19E-E15A-47C9-8C6B-A4547D4BC90B}"/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67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CEIS106 Module 2</vt:lpstr>
      <vt:lpstr>Rubric</vt:lpstr>
      <vt:lpstr>Flowchart</vt:lpstr>
      <vt:lpstr>VMWare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CEIS101 Module 1</dc:title>
  <dc:creator>William Sullivan</dc:creator>
  <cp:lastModifiedBy>Cooper, Gina</cp:lastModifiedBy>
  <cp:revision>12</cp:revision>
  <dcterms:created xsi:type="dcterms:W3CDTF">2018-12-20T22:43:36Z</dcterms:created>
  <dcterms:modified xsi:type="dcterms:W3CDTF">2019-01-07T03:06:39Z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0x0101006B0F883F57245246A7747A9329048B46</vt:lpwstr>
  </property>
</Properties>
</file>