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2" d="100"/>
          <a:sy n="52" d="100"/>
        </p:scale>
        <p:origin x="69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CEIS101</a:t>
            </a:r>
            <a:br>
              <a:rPr lang="en-US" dirty="0"/>
            </a:br>
            <a:r>
              <a:rPr lang="en-US" dirty="0"/>
              <a:t>Module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Networking </a:t>
            </a:r>
            <a:r>
              <a:rPr lang="en-US"/>
              <a:t>and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 (Screenshot)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router setup page</a:t>
            </a:r>
          </a:p>
        </p:txBody>
      </p:sp>
    </p:spTree>
    <p:extLst>
      <p:ext uri="{BB962C8B-B14F-4D97-AF65-F5344CB8AC3E}">
        <p14:creationId xmlns:p14="http://schemas.microsoft.com/office/powerpoint/2010/main" val="185730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Circuit (Picture or Video)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Picture of circuit with ESP32 board on breadboard with LED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Web page (Screenshot)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Web server screenshot showing turning on and off the </a:t>
            </a:r>
            <a:r>
              <a:rPr lang="en-US"/>
              <a:t>light from the web.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4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Assignment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0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50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CEIS101 Module 6</vt:lpstr>
      <vt:lpstr>Router (Screenshot)</vt:lpstr>
      <vt:lpstr>Circuit (Picture or Video)</vt:lpstr>
      <vt:lpstr>Web page (Screenshot)</vt:lpstr>
      <vt:lpstr>Challenge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Natalie Waksmanski</cp:lastModifiedBy>
  <cp:revision>14</cp:revision>
  <dcterms:created xsi:type="dcterms:W3CDTF">2018-12-20T22:43:36Z</dcterms:created>
  <dcterms:modified xsi:type="dcterms:W3CDTF">2019-06-04T14:03:01Z</dcterms:modified>
</cp:coreProperties>
</file>