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52" d="100"/>
          <a:sy n="52" d="100"/>
        </p:scale>
        <p:origin x="69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CEIS101</a:t>
            </a:r>
            <a:br>
              <a:rPr lang="en-US" dirty="0"/>
            </a:br>
            <a:r>
              <a:rPr lang="en-US" dirty="0"/>
              <a:t>Module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 Display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849899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Circuit</a:t>
                      </a:r>
                      <a:r>
                        <a:rPr lang="en-US" baseline="0" dirty="0"/>
                        <a:t> with new resistor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Serial monitor data display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 of serial</a:t>
                      </a:r>
                      <a:r>
                        <a:rPr lang="en-US" baseline="0" dirty="0"/>
                        <a:t> monitor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Answer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r>
                        <a:rPr lang="en-US" baseline="0" dirty="0"/>
                        <a:t> 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212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Circuit (Picture or video)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Motion sensor circuit with new resistor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Serial monitor (Screenshot)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serial monitor showing voltage difference and count of motion detected. </a:t>
            </a:r>
          </a:p>
        </p:txBody>
      </p:sp>
    </p:spTree>
    <p:extLst>
      <p:ext uri="{BB962C8B-B14F-4D97-AF65-F5344CB8AC3E}">
        <p14:creationId xmlns:p14="http://schemas.microsoft.com/office/powerpoint/2010/main" val="185730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Data display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/>
              <a:t>Review the code</a:t>
            </a:r>
          </a:p>
          <a:p>
            <a:r>
              <a:rPr lang="en-US" dirty="0"/>
              <a:t>What is the code that displays the count of how many times motion has been detected?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can viewing data on the serial monitor give you information about your circuit?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91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CEIS101 Module 5</vt:lpstr>
      <vt:lpstr>Rubric</vt:lpstr>
      <vt:lpstr>Circuit (Picture or video)</vt:lpstr>
      <vt:lpstr>Serial monitor (Screenshot)</vt:lpstr>
      <vt:lpstr>Data display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Natalie Waksmanski</cp:lastModifiedBy>
  <cp:revision>10</cp:revision>
  <dcterms:created xsi:type="dcterms:W3CDTF">2018-12-20T22:43:36Z</dcterms:created>
  <dcterms:modified xsi:type="dcterms:W3CDTF">2019-06-04T14:01:50Z</dcterms:modified>
</cp:coreProperties>
</file>