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52" d="100"/>
          <a:sy n="52" d="100"/>
        </p:scale>
        <p:origin x="69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CEIS101</a:t>
            </a:r>
            <a:br>
              <a:rPr lang="en-US" dirty="0"/>
            </a:br>
            <a:r>
              <a:rPr lang="en-US" dirty="0"/>
              <a:t>Module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t"/>
            <a:r>
              <a:rPr lang="en-US" dirty="0"/>
              <a:t>Installing the Arduino IDE and Running the Blink Code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858499"/>
              </p:ext>
            </p:extLst>
          </p:nvPr>
        </p:nvGraphicFramePr>
        <p:xfrm>
          <a:off x="838200" y="1825625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Installing Arduino</a:t>
                      </a:r>
                      <a:r>
                        <a:rPr lang="en-US" baseline="0" dirty="0"/>
                        <a:t> IDE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Screenshot of Arduino 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LED blink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Picture of circuit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64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F965-A9E4-4FB1-BE6E-F3F2689FD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Circuit (Picture or Video)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474601B-6A6B-46B6-8E6F-B030DD2A768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A4691B-2D9F-4647-9D3E-42EE87623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Arduino and breadboard with LED connected to breadboard</a:t>
            </a:r>
          </a:p>
        </p:txBody>
      </p:sp>
    </p:spTree>
    <p:extLst>
      <p:ext uri="{BB962C8B-B14F-4D97-AF65-F5344CB8AC3E}">
        <p14:creationId xmlns:p14="http://schemas.microsoft.com/office/powerpoint/2010/main" val="1857308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Code (Screenshot)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Screenshot of code in Arduino IDE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18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55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CEIS101 Module 3</vt:lpstr>
      <vt:lpstr>Rubric</vt:lpstr>
      <vt:lpstr>Circuit (Picture or Video)</vt:lpstr>
      <vt:lpstr>Code (Screenshot)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Natalie Waksmanski</cp:lastModifiedBy>
  <cp:revision>12</cp:revision>
  <dcterms:created xsi:type="dcterms:W3CDTF">2018-12-20T22:43:36Z</dcterms:created>
  <dcterms:modified xsi:type="dcterms:W3CDTF">2019-06-04T13:59:01Z</dcterms:modified>
</cp:coreProperties>
</file>